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41" d="100"/>
          <a:sy n="141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19D3B-DECE-EE47-B168-66B8283B11EA}" type="datetimeFigureOut">
              <a:rPr lang="es-ES_tradnl" smtClean="0"/>
              <a:pPr/>
              <a:t>18/3/20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2E255-32D9-734A-93C2-E3A32C32BCD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1F50CE1-409D-43A5-BE21-6A18018B7654}"/>
              </a:ext>
            </a:extLst>
          </p:cNvPr>
          <p:cNvSpPr txBox="1">
            <a:spLocks/>
          </p:cNvSpPr>
          <p:nvPr/>
        </p:nvSpPr>
        <p:spPr>
          <a:xfrm>
            <a:off x="228600" y="685800"/>
            <a:ext cx="9144000" cy="7461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GB" sz="3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lear Sans Light" panose="020B0303030202020304" pitchFamily="34" charset="0"/>
                <a:ea typeface="Fira Sans Book" panose="00000400000000000000" pitchFamily="50" charset="0"/>
                <a:cs typeface="Clear Sans Light" panose="020B0303030202020304" pitchFamily="34" charset="0"/>
              </a:rPr>
              <a:t>ANÁLISIS</a:t>
            </a:r>
            <a:r>
              <a:rPr lang="en-GB" sz="3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lear Sans Light" panose="020B0303030202020304" pitchFamily="34" charset="0"/>
                <a:ea typeface="Fira Sans Book" panose="00000400000000000000" pitchFamily="50" charset="0"/>
                <a:cs typeface="Clear Sans Light" panose="020B0303030202020304" pitchFamily="34" charset="0"/>
              </a:rPr>
              <a:t> DAFO</a:t>
            </a:r>
            <a:endParaRPr lang="en-GB" sz="3800" b="1" dirty="0">
              <a:solidFill>
                <a:schemeClr val="tx1">
                  <a:lumMod val="50000"/>
                  <a:lumOff val="50000"/>
                </a:schemeClr>
              </a:solidFill>
              <a:latin typeface="Clear Sans Light" panose="020B0303030202020304" pitchFamily="34" charset="0"/>
              <a:ea typeface="Fira Sans Book" panose="00000400000000000000" pitchFamily="50" charset="0"/>
              <a:cs typeface="Clear Sans Light" panose="020B03030302020203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3397FF4-E85B-4F28-9D92-577E52435838}"/>
              </a:ext>
            </a:extLst>
          </p:cNvPr>
          <p:cNvSpPr txBox="1">
            <a:spLocks/>
          </p:cNvSpPr>
          <p:nvPr/>
        </p:nvSpPr>
        <p:spPr>
          <a:xfrm>
            <a:off x="1154112" y="1247775"/>
            <a:ext cx="7308850" cy="353943"/>
          </a:xfrm>
          <a:prstGeom prst="rect">
            <a:avLst/>
          </a:prstGeom>
        </p:spPr>
        <p:txBody>
          <a:bodyPr lIns="121920" tIns="60960" rIns="121920" bIns="60960">
            <a:spAutoFit/>
          </a:bodyPr>
          <a:lstStyle/>
          <a:p>
            <a:pPr algn="ctr" defTabSz="121905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Para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ayudarte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 a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analizar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tu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 </a:t>
            </a:r>
            <a:r>
              <a:rPr lang="en-US" sz="1500" dirty="0" err="1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situación</a:t>
            </a:r>
            <a:r>
              <a:rPr lang="en-US" sz="1500" dirty="0" smtClean="0">
                <a:solidFill>
                  <a:schemeClr val="bg1">
                    <a:lumMod val="65000"/>
                  </a:schemeClr>
                </a:solidFill>
                <a:latin typeface="Clear Sans Light" panose="020B0303030202020304" pitchFamily="34" charset="0"/>
                <a:cs typeface="Clear Sans Light" panose="020B0303030202020304" pitchFamily="34" charset="0"/>
              </a:rPr>
              <a:t> actual.</a:t>
            </a:r>
            <a:endParaRPr lang="en-US" sz="1500" dirty="0">
              <a:solidFill>
                <a:schemeClr val="bg1">
                  <a:lumMod val="65000"/>
                </a:schemeClr>
              </a:solidFill>
              <a:latin typeface="Clear Sans Light" panose="020B0303030202020304" pitchFamily="34" charset="0"/>
              <a:cs typeface="Clear Sans Light" panose="020B03030302020203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12EC8F1-E600-466F-8321-A0E6E5304BBA}"/>
              </a:ext>
            </a:extLst>
          </p:cNvPr>
          <p:cNvSpPr/>
          <p:nvPr/>
        </p:nvSpPr>
        <p:spPr>
          <a:xfrm>
            <a:off x="1111250" y="3302000"/>
            <a:ext cx="1847850" cy="1363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grpSp>
        <p:nvGrpSpPr>
          <p:cNvPr id="7" name="Group 7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26A3855-AB7F-4C3B-A3BC-76DDA1634ACD}"/>
              </a:ext>
            </a:extLst>
          </p:cNvPr>
          <p:cNvGrpSpPr>
            <a:grpSpLocks/>
          </p:cNvGrpSpPr>
          <p:nvPr/>
        </p:nvGrpSpPr>
        <p:grpSpPr bwMode="auto">
          <a:xfrm>
            <a:off x="1111250" y="4665663"/>
            <a:ext cx="1847850" cy="1363662"/>
            <a:chOff x="3325083" y="4790460"/>
            <a:chExt cx="1847278" cy="1292002"/>
          </a:xfrm>
        </p:grpSpPr>
        <p:sp>
          <p:nvSpPr>
            <p:cNvPr id="8" name="Rectangle 8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C69D4F1-5035-4426-B7FE-51434527350E}"/>
                </a:ext>
              </a:extLst>
            </p:cNvPr>
            <p:cNvSpPr/>
            <p:nvPr/>
          </p:nvSpPr>
          <p:spPr>
            <a:xfrm>
              <a:off x="3325083" y="4790460"/>
              <a:ext cx="1847278" cy="1292002"/>
            </a:xfrm>
            <a:prstGeom prst="rect">
              <a:avLst/>
            </a:prstGeom>
            <a:solidFill>
              <a:srgbClr val="56C1C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9" name="Rectangle 9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422291B-24D9-4297-89CF-8ACE28623499}"/>
                </a:ext>
              </a:extLst>
            </p:cNvPr>
            <p:cNvSpPr/>
            <p:nvPr/>
          </p:nvSpPr>
          <p:spPr>
            <a:xfrm>
              <a:off x="3325083" y="5974168"/>
              <a:ext cx="1847278" cy="108294"/>
            </a:xfrm>
            <a:prstGeom prst="rect">
              <a:avLst/>
            </a:prstGeom>
            <a:solidFill>
              <a:srgbClr val="56C1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sp>
        <p:nvSpPr>
          <p:cNvPr id="10" name="Rectangle 13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46FA70B-2B2E-456B-984D-9E9EC1238F2E}"/>
              </a:ext>
            </a:extLst>
          </p:cNvPr>
          <p:cNvSpPr/>
          <p:nvPr/>
        </p:nvSpPr>
        <p:spPr>
          <a:xfrm>
            <a:off x="2959100" y="3302000"/>
            <a:ext cx="1846262" cy="1363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grpSp>
        <p:nvGrpSpPr>
          <p:cNvPr id="11" name="Group 14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4D9B881-58D0-422B-AFDD-568E7A005B10}"/>
              </a:ext>
            </a:extLst>
          </p:cNvPr>
          <p:cNvGrpSpPr/>
          <p:nvPr/>
        </p:nvGrpSpPr>
        <p:grpSpPr>
          <a:xfrm>
            <a:off x="2958363" y="4665622"/>
            <a:ext cx="1847278" cy="1363053"/>
            <a:chOff x="5172361" y="4790473"/>
            <a:chExt cx="1847278" cy="1291990"/>
          </a:xfrm>
          <a:solidFill>
            <a:srgbClr val="56C1CF"/>
          </a:solidFill>
        </p:grpSpPr>
        <p:sp>
          <p:nvSpPr>
            <p:cNvPr id="12" name="Rectangle 15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F1723DC-3691-4B5F-92AC-F97027D68224}"/>
                </a:ext>
              </a:extLst>
            </p:cNvPr>
            <p:cNvSpPr/>
            <p:nvPr/>
          </p:nvSpPr>
          <p:spPr>
            <a:xfrm>
              <a:off x="5172361" y="4790473"/>
              <a:ext cx="1847278" cy="1291990"/>
            </a:xfrm>
            <a:prstGeom prst="rect">
              <a:avLst/>
            </a:prstGeom>
            <a:solidFill>
              <a:srgbClr val="56C1C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13" name="Rectangle 16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AA98A8A-EBBC-4B68-9A2A-F2809AA96BBD}"/>
                </a:ext>
              </a:extLst>
            </p:cNvPr>
            <p:cNvSpPr/>
            <p:nvPr/>
          </p:nvSpPr>
          <p:spPr>
            <a:xfrm>
              <a:off x="5172361" y="5974491"/>
              <a:ext cx="1847278" cy="1079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sp>
        <p:nvSpPr>
          <p:cNvPr id="14" name="Rectangle 20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7352F14-0B7E-4A84-A4E7-632DBF2C0EF7}"/>
              </a:ext>
            </a:extLst>
          </p:cNvPr>
          <p:cNvSpPr/>
          <p:nvPr/>
        </p:nvSpPr>
        <p:spPr>
          <a:xfrm>
            <a:off x="4805362" y="3302000"/>
            <a:ext cx="1847850" cy="1363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grpSp>
        <p:nvGrpSpPr>
          <p:cNvPr id="15" name="Group 2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868166-A639-47B5-BD44-8B89664F4B6C}"/>
              </a:ext>
            </a:extLst>
          </p:cNvPr>
          <p:cNvGrpSpPr/>
          <p:nvPr/>
        </p:nvGrpSpPr>
        <p:grpSpPr>
          <a:xfrm>
            <a:off x="4805641" y="4665622"/>
            <a:ext cx="1847278" cy="1363053"/>
            <a:chOff x="7019639" y="4790473"/>
            <a:chExt cx="1847278" cy="1291990"/>
          </a:xfrm>
          <a:solidFill>
            <a:srgbClr val="56C1CF"/>
          </a:solidFill>
        </p:grpSpPr>
        <p:sp>
          <p:nvSpPr>
            <p:cNvPr id="16" name="Rectangle 22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A7C7682-A782-460E-A146-3B0340DB513E}"/>
                </a:ext>
              </a:extLst>
            </p:cNvPr>
            <p:cNvSpPr/>
            <p:nvPr/>
          </p:nvSpPr>
          <p:spPr>
            <a:xfrm>
              <a:off x="7019639" y="4790473"/>
              <a:ext cx="1847278" cy="1291990"/>
            </a:xfrm>
            <a:prstGeom prst="rect">
              <a:avLst/>
            </a:prstGeom>
            <a:solidFill>
              <a:srgbClr val="56C1CF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17" name="Rectangle 23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86FB433-A90E-4F10-9F50-E4C7349F1A9A}"/>
                </a:ext>
              </a:extLst>
            </p:cNvPr>
            <p:cNvSpPr/>
            <p:nvPr/>
          </p:nvSpPr>
          <p:spPr>
            <a:xfrm>
              <a:off x="7019639" y="5974491"/>
              <a:ext cx="1847278" cy="1079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sp>
        <p:nvSpPr>
          <p:cNvPr id="18" name="Rectangle 27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8F89316-1FED-45D0-B0E7-974E61BC81D3}"/>
              </a:ext>
            </a:extLst>
          </p:cNvPr>
          <p:cNvSpPr/>
          <p:nvPr/>
        </p:nvSpPr>
        <p:spPr>
          <a:xfrm>
            <a:off x="6653212" y="3302000"/>
            <a:ext cx="1846263" cy="1363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grpSp>
        <p:nvGrpSpPr>
          <p:cNvPr id="19" name="Group 2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80FB494-8CA3-4435-B6ED-C57D7D49F6AE}"/>
              </a:ext>
            </a:extLst>
          </p:cNvPr>
          <p:cNvGrpSpPr/>
          <p:nvPr/>
        </p:nvGrpSpPr>
        <p:grpSpPr>
          <a:xfrm>
            <a:off x="6652919" y="4665622"/>
            <a:ext cx="1847278" cy="1363053"/>
            <a:chOff x="8866917" y="4790473"/>
            <a:chExt cx="1847278" cy="1291990"/>
          </a:xfrm>
          <a:solidFill>
            <a:srgbClr val="56C1CF"/>
          </a:solidFill>
        </p:grpSpPr>
        <p:sp>
          <p:nvSpPr>
            <p:cNvPr id="20" name="Rectangle 29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446DC94-5E48-4CC0-9D5C-04DF3E7DAE9C}"/>
                </a:ext>
              </a:extLst>
            </p:cNvPr>
            <p:cNvSpPr/>
            <p:nvPr/>
          </p:nvSpPr>
          <p:spPr>
            <a:xfrm>
              <a:off x="8866917" y="4790473"/>
              <a:ext cx="1847278" cy="1291990"/>
            </a:xfrm>
            <a:prstGeom prst="rect">
              <a:avLst/>
            </a:prstGeom>
            <a:solidFill>
              <a:srgbClr val="56C1C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21" name="Rectangle 30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2308EFB-5AFF-4321-AAB6-B9E42A745048}"/>
                </a:ext>
              </a:extLst>
            </p:cNvPr>
            <p:cNvSpPr/>
            <p:nvPr/>
          </p:nvSpPr>
          <p:spPr>
            <a:xfrm>
              <a:off x="8866917" y="5974491"/>
              <a:ext cx="1847278" cy="10797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sp>
        <p:nvSpPr>
          <p:cNvPr id="22" name="TextBox 39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DFB1522-3BA8-44D0-9E38-DA89131C76F4}"/>
              </a:ext>
            </a:extLst>
          </p:cNvPr>
          <p:cNvSpPr txBox="1"/>
          <p:nvPr/>
        </p:nvSpPr>
        <p:spPr>
          <a:xfrm>
            <a:off x="1509976" y="3854450"/>
            <a:ext cx="108876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FORTALEZAS</a:t>
            </a:r>
          </a:p>
        </p:txBody>
      </p:sp>
      <p:sp>
        <p:nvSpPr>
          <p:cNvPr id="23" name="TextBox 40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AB477DE-A22B-4458-A190-58B6404788B0}"/>
              </a:ext>
            </a:extLst>
          </p:cNvPr>
          <p:cNvSpPr txBox="1"/>
          <p:nvPr/>
        </p:nvSpPr>
        <p:spPr>
          <a:xfrm>
            <a:off x="3228975" y="3854450"/>
            <a:ext cx="11372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DEBILIDADES</a:t>
            </a:r>
          </a:p>
        </p:txBody>
      </p:sp>
      <p:sp>
        <p:nvSpPr>
          <p:cNvPr id="24" name="TextBox 4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E0878F0-8437-4F24-9860-20B581D78D99}"/>
              </a:ext>
            </a:extLst>
          </p:cNvPr>
          <p:cNvSpPr txBox="1"/>
          <p:nvPr/>
        </p:nvSpPr>
        <p:spPr>
          <a:xfrm>
            <a:off x="4778671" y="3854450"/>
            <a:ext cx="174754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OPORTUNIDADES</a:t>
            </a:r>
            <a:endParaRPr lang="en-GB" sz="1400" dirty="0">
              <a:solidFill>
                <a:schemeClr val="bg1">
                  <a:lumMod val="50000"/>
                </a:schemeClr>
              </a:solidFill>
              <a:latin typeface="Clear Sans" panose="020B0503030202020304" pitchFamily="34" charset="0"/>
              <a:cs typeface="Clear Sans" panose="020B0503030202020304" pitchFamily="34" charset="0"/>
            </a:endParaRPr>
          </a:p>
        </p:txBody>
      </p:sp>
      <p:sp>
        <p:nvSpPr>
          <p:cNvPr id="25" name="TextBox 42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29E10BC-3625-4458-BA27-8D6DC202A140}"/>
              </a:ext>
            </a:extLst>
          </p:cNvPr>
          <p:cNvSpPr txBox="1"/>
          <p:nvPr/>
        </p:nvSpPr>
        <p:spPr>
          <a:xfrm>
            <a:off x="7110412" y="3854450"/>
            <a:ext cx="101886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lear Sans" panose="020B0503030202020304" pitchFamily="34" charset="0"/>
                <a:cs typeface="Clear Sans" panose="020B0503030202020304" pitchFamily="34" charset="0"/>
              </a:rPr>
              <a:t>AMENAZAS</a:t>
            </a:r>
          </a:p>
        </p:txBody>
      </p:sp>
      <p:grpSp>
        <p:nvGrpSpPr>
          <p:cNvPr id="26" name="Group 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268221B-AAC9-4566-B5C8-0A30625AAFAF}"/>
              </a:ext>
            </a:extLst>
          </p:cNvPr>
          <p:cNvGrpSpPr>
            <a:grpSpLocks/>
          </p:cNvGrpSpPr>
          <p:nvPr/>
        </p:nvGrpSpPr>
        <p:grpSpPr bwMode="auto">
          <a:xfrm>
            <a:off x="1111250" y="1939925"/>
            <a:ext cx="1847850" cy="1549400"/>
            <a:chOff x="2401723" y="1939516"/>
            <a:chExt cx="1847278" cy="1549182"/>
          </a:xfrm>
        </p:grpSpPr>
        <p:grpSp>
          <p:nvGrpSpPr>
            <p:cNvPr id="27" name="Group 3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38CA6F4-484E-45EF-A47B-6B8F3D8587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1723" y="1939516"/>
              <a:ext cx="1847278" cy="1363471"/>
              <a:chOff x="3325083" y="2206494"/>
              <a:chExt cx="1847278" cy="1292386"/>
            </a:xfrm>
          </p:grpSpPr>
          <p:sp>
            <p:nvSpPr>
              <p:cNvPr id="30" name="Rectangle 4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C60D01-4A14-490E-B3F9-1B085F3DED79}"/>
                  </a:ext>
                </a:extLst>
              </p:cNvPr>
              <p:cNvSpPr/>
              <p:nvPr/>
            </p:nvSpPr>
            <p:spPr>
              <a:xfrm>
                <a:off x="3325083" y="2206494"/>
                <a:ext cx="1847278" cy="1292386"/>
              </a:xfrm>
              <a:prstGeom prst="rect">
                <a:avLst/>
              </a:prstGeom>
              <a:solidFill>
                <a:srgbClr val="56C1CF">
                  <a:alpha val="52000"/>
                </a:srgbClr>
              </a:solidFill>
              <a:ln>
                <a:solidFill>
                  <a:srgbClr val="58C2C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  <p:sp>
            <p:nvSpPr>
              <p:cNvPr id="31" name="Rectangle 5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6CD8B16-CBE5-4174-85FE-1391C81489F6}"/>
                  </a:ext>
                </a:extLst>
              </p:cNvPr>
              <p:cNvSpPr/>
              <p:nvPr/>
            </p:nvSpPr>
            <p:spPr>
              <a:xfrm>
                <a:off x="3325083" y="3390554"/>
                <a:ext cx="1847278" cy="108326"/>
              </a:xfrm>
              <a:prstGeom prst="rect">
                <a:avLst/>
              </a:prstGeom>
              <a:solidFill>
                <a:srgbClr val="56C1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</p:grpSp>
        <p:sp>
          <p:nvSpPr>
            <p:cNvPr id="28" name="Isosceles Triangle 31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4FA487E-B0D6-4D41-BA4A-76569A2F3F43}"/>
                </a:ext>
              </a:extLst>
            </p:cNvPr>
            <p:cNvSpPr/>
            <p:nvPr/>
          </p:nvSpPr>
          <p:spPr>
            <a:xfrm flipV="1">
              <a:off x="3087311" y="3222036"/>
              <a:ext cx="476103" cy="266662"/>
            </a:xfrm>
            <a:prstGeom prst="triangle">
              <a:avLst/>
            </a:prstGeom>
            <a:solidFill>
              <a:schemeClr val="bg1"/>
            </a:solidFill>
            <a:ln w="63500">
              <a:solidFill>
                <a:srgbClr val="58C2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29" name="Shape 162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FF099D0-0BBC-463B-B91C-7D519F4FD1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453" y="2340814"/>
              <a:ext cx="565728" cy="497265"/>
            </a:xfrm>
            <a:custGeom>
              <a:avLst/>
              <a:gdLst>
                <a:gd name="T0" fmla="*/ 282864 w 21600"/>
                <a:gd name="T1" fmla="*/ 248633 h 21600"/>
                <a:gd name="T2" fmla="*/ 282864 w 21600"/>
                <a:gd name="T3" fmla="*/ 248633 h 21600"/>
                <a:gd name="T4" fmla="*/ 282864 w 21600"/>
                <a:gd name="T5" fmla="*/ 248633 h 21600"/>
                <a:gd name="T6" fmla="*/ 282864 w 21600"/>
                <a:gd name="T7" fmla="*/ 248633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8071" y="8035"/>
                  </a:moveTo>
                  <a:lnTo>
                    <a:pt x="11327" y="9235"/>
                  </a:lnTo>
                  <a:lnTo>
                    <a:pt x="14583" y="4904"/>
                  </a:lnTo>
                  <a:lnTo>
                    <a:pt x="15088" y="4330"/>
                  </a:lnTo>
                  <a:lnTo>
                    <a:pt x="17289" y="6157"/>
                  </a:lnTo>
                  <a:lnTo>
                    <a:pt x="17289" y="3078"/>
                  </a:lnTo>
                  <a:lnTo>
                    <a:pt x="17289" y="0"/>
                  </a:lnTo>
                  <a:lnTo>
                    <a:pt x="14583" y="626"/>
                  </a:lnTo>
                  <a:lnTo>
                    <a:pt x="11878" y="1200"/>
                  </a:lnTo>
                  <a:lnTo>
                    <a:pt x="14033" y="3704"/>
                  </a:lnTo>
                  <a:lnTo>
                    <a:pt x="10777" y="7409"/>
                  </a:lnTo>
                  <a:lnTo>
                    <a:pt x="7567" y="6157"/>
                  </a:lnTo>
                  <a:lnTo>
                    <a:pt x="5411" y="10487"/>
                  </a:lnTo>
                  <a:lnTo>
                    <a:pt x="2155" y="9235"/>
                  </a:lnTo>
                  <a:lnTo>
                    <a:pt x="550" y="14817"/>
                  </a:lnTo>
                  <a:lnTo>
                    <a:pt x="0" y="16017"/>
                  </a:lnTo>
                  <a:lnTo>
                    <a:pt x="1055" y="16643"/>
                  </a:lnTo>
                  <a:lnTo>
                    <a:pt x="2706" y="11113"/>
                  </a:lnTo>
                  <a:lnTo>
                    <a:pt x="5916" y="12313"/>
                  </a:lnTo>
                  <a:lnTo>
                    <a:pt x="8071" y="8035"/>
                  </a:lnTo>
                  <a:close/>
                  <a:moveTo>
                    <a:pt x="6466" y="21600"/>
                  </a:moveTo>
                  <a:lnTo>
                    <a:pt x="6466" y="16643"/>
                  </a:lnTo>
                  <a:lnTo>
                    <a:pt x="3761" y="16643"/>
                  </a:lnTo>
                  <a:lnTo>
                    <a:pt x="3761" y="21600"/>
                  </a:lnTo>
                  <a:lnTo>
                    <a:pt x="6466" y="21600"/>
                  </a:lnTo>
                  <a:close/>
                  <a:moveTo>
                    <a:pt x="10227" y="21600"/>
                  </a:moveTo>
                  <a:lnTo>
                    <a:pt x="7567" y="21600"/>
                  </a:lnTo>
                  <a:lnTo>
                    <a:pt x="7567" y="14817"/>
                  </a:lnTo>
                  <a:lnTo>
                    <a:pt x="10227" y="14817"/>
                  </a:lnTo>
                  <a:lnTo>
                    <a:pt x="10227" y="21600"/>
                  </a:lnTo>
                  <a:close/>
                  <a:moveTo>
                    <a:pt x="14033" y="21600"/>
                  </a:moveTo>
                  <a:lnTo>
                    <a:pt x="11327" y="21600"/>
                  </a:lnTo>
                  <a:lnTo>
                    <a:pt x="11327" y="12313"/>
                  </a:lnTo>
                  <a:lnTo>
                    <a:pt x="14033" y="12313"/>
                  </a:lnTo>
                  <a:lnTo>
                    <a:pt x="14033" y="21600"/>
                  </a:lnTo>
                  <a:close/>
                  <a:moveTo>
                    <a:pt x="17794" y="21600"/>
                  </a:moveTo>
                  <a:lnTo>
                    <a:pt x="15088" y="21600"/>
                  </a:lnTo>
                  <a:lnTo>
                    <a:pt x="15088" y="9861"/>
                  </a:lnTo>
                  <a:lnTo>
                    <a:pt x="17794" y="9861"/>
                  </a:lnTo>
                  <a:lnTo>
                    <a:pt x="17794" y="21600"/>
                  </a:lnTo>
                  <a:close/>
                  <a:moveTo>
                    <a:pt x="18894" y="6783"/>
                  </a:moveTo>
                  <a:lnTo>
                    <a:pt x="18894" y="21600"/>
                  </a:lnTo>
                  <a:lnTo>
                    <a:pt x="21600" y="21600"/>
                  </a:lnTo>
                  <a:lnTo>
                    <a:pt x="21600" y="6783"/>
                  </a:lnTo>
                  <a:lnTo>
                    <a:pt x="18894" y="67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</p:grpSp>
      <p:grpSp>
        <p:nvGrpSpPr>
          <p:cNvPr id="32" name="Group 3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6F6C50E-11DB-40BB-8A2E-102464F9A85A}"/>
              </a:ext>
            </a:extLst>
          </p:cNvPr>
          <p:cNvGrpSpPr>
            <a:grpSpLocks/>
          </p:cNvGrpSpPr>
          <p:nvPr/>
        </p:nvGrpSpPr>
        <p:grpSpPr bwMode="auto">
          <a:xfrm>
            <a:off x="4805362" y="1939925"/>
            <a:ext cx="1847850" cy="1549400"/>
            <a:chOff x="6096279" y="1939516"/>
            <a:chExt cx="1847278" cy="1549182"/>
          </a:xfrm>
        </p:grpSpPr>
        <p:grpSp>
          <p:nvGrpSpPr>
            <p:cNvPr id="33" name="Group 1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4A91B9C-CE8E-4F61-BE05-96DE44A508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279" y="1939516"/>
              <a:ext cx="1847278" cy="1363471"/>
              <a:chOff x="7019639" y="2206494"/>
              <a:chExt cx="1847278" cy="1292386"/>
            </a:xfrm>
          </p:grpSpPr>
          <p:sp>
            <p:nvSpPr>
              <p:cNvPr id="36" name="Rectangle 18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4AFFD45-5AEC-4805-AD97-5A3AFD7DE5F2}"/>
                  </a:ext>
                </a:extLst>
              </p:cNvPr>
              <p:cNvSpPr/>
              <p:nvPr/>
            </p:nvSpPr>
            <p:spPr>
              <a:xfrm>
                <a:off x="7019639" y="2206494"/>
                <a:ext cx="1847278" cy="1292386"/>
              </a:xfrm>
              <a:prstGeom prst="rect">
                <a:avLst/>
              </a:prstGeom>
              <a:solidFill>
                <a:srgbClr val="56C1CF">
                  <a:alpha val="8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  <p:sp>
            <p:nvSpPr>
              <p:cNvPr id="37" name="Rectangle 19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652A7B9-FEA9-4E9B-8047-86B0D1A3EABB}"/>
                  </a:ext>
                </a:extLst>
              </p:cNvPr>
              <p:cNvSpPr/>
              <p:nvPr/>
            </p:nvSpPr>
            <p:spPr>
              <a:xfrm>
                <a:off x="7019639" y="3390554"/>
                <a:ext cx="1847278" cy="108326"/>
              </a:xfrm>
              <a:prstGeom prst="rect">
                <a:avLst/>
              </a:prstGeom>
              <a:solidFill>
                <a:srgbClr val="56C1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</p:grpSp>
        <p:sp>
          <p:nvSpPr>
            <p:cNvPr id="34" name="Isosceles Triangle 33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8921269-8D95-4F5B-A20A-C995D0E6EE8B}"/>
                </a:ext>
              </a:extLst>
            </p:cNvPr>
            <p:cNvSpPr/>
            <p:nvPr/>
          </p:nvSpPr>
          <p:spPr>
            <a:xfrm flipV="1">
              <a:off x="6781867" y="3222036"/>
              <a:ext cx="476103" cy="266662"/>
            </a:xfrm>
            <a:prstGeom prst="triangle">
              <a:avLst/>
            </a:prstGeom>
            <a:solidFill>
              <a:schemeClr val="bg1"/>
            </a:solidFill>
            <a:ln w="63500">
              <a:solidFill>
                <a:srgbClr val="58C2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35" name="Shape 180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3E63E2D-28BC-4A54-BE5E-33DB396C1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083" y="2336212"/>
              <a:ext cx="417161" cy="524118"/>
            </a:xfrm>
            <a:custGeom>
              <a:avLst/>
              <a:gdLst>
                <a:gd name="T0" fmla="*/ 208581 w 21015"/>
                <a:gd name="T1" fmla="*/ 262059 h 21072"/>
                <a:gd name="T2" fmla="*/ 208581 w 21015"/>
                <a:gd name="T3" fmla="*/ 262059 h 21072"/>
                <a:gd name="T4" fmla="*/ 208581 w 21015"/>
                <a:gd name="T5" fmla="*/ 262059 h 21072"/>
                <a:gd name="T6" fmla="*/ 208581 w 21015"/>
                <a:gd name="T7" fmla="*/ 262059 h 21072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015" h="21072" extrusionOk="0">
                  <a:moveTo>
                    <a:pt x="17468" y="6506"/>
                  </a:moveTo>
                  <a:cubicBezTo>
                    <a:pt x="16410" y="7763"/>
                    <a:pt x="15333" y="6878"/>
                    <a:pt x="13824" y="5996"/>
                  </a:cubicBezTo>
                  <a:cubicBezTo>
                    <a:pt x="12317" y="5116"/>
                    <a:pt x="10950" y="4575"/>
                    <a:pt x="12006" y="3318"/>
                  </a:cubicBezTo>
                  <a:cubicBezTo>
                    <a:pt x="13062" y="2059"/>
                    <a:pt x="15140" y="1754"/>
                    <a:pt x="16648" y="2634"/>
                  </a:cubicBezTo>
                  <a:cubicBezTo>
                    <a:pt x="18155" y="3515"/>
                    <a:pt x="18522" y="5248"/>
                    <a:pt x="17468" y="6506"/>
                  </a:cubicBezTo>
                  <a:close/>
                  <a:moveTo>
                    <a:pt x="20868" y="4865"/>
                  </a:moveTo>
                  <a:cubicBezTo>
                    <a:pt x="20191" y="1663"/>
                    <a:pt x="16530" y="-474"/>
                    <a:pt x="12691" y="90"/>
                  </a:cubicBezTo>
                  <a:cubicBezTo>
                    <a:pt x="8853" y="655"/>
                    <a:pt x="5613" y="3118"/>
                    <a:pt x="6290" y="6320"/>
                  </a:cubicBezTo>
                  <a:cubicBezTo>
                    <a:pt x="6436" y="7009"/>
                    <a:pt x="6840" y="8088"/>
                    <a:pt x="7318" y="8862"/>
                  </a:cubicBezTo>
                  <a:lnTo>
                    <a:pt x="346" y="17166"/>
                  </a:lnTo>
                  <a:cubicBezTo>
                    <a:pt x="90" y="17473"/>
                    <a:pt x="-56" y="18024"/>
                    <a:pt x="20" y="18392"/>
                  </a:cubicBezTo>
                  <a:lnTo>
                    <a:pt x="470" y="20511"/>
                  </a:lnTo>
                  <a:cubicBezTo>
                    <a:pt x="547" y="20879"/>
                    <a:pt x="971" y="21126"/>
                    <a:pt x="1412" y="21061"/>
                  </a:cubicBezTo>
                  <a:lnTo>
                    <a:pt x="3454" y="20761"/>
                  </a:lnTo>
                  <a:cubicBezTo>
                    <a:pt x="3895" y="20696"/>
                    <a:pt x="4457" y="20387"/>
                    <a:pt x="4700" y="20072"/>
                  </a:cubicBezTo>
                  <a:lnTo>
                    <a:pt x="7456" y="16513"/>
                  </a:lnTo>
                  <a:lnTo>
                    <a:pt x="7480" y="16490"/>
                  </a:lnTo>
                  <a:lnTo>
                    <a:pt x="9346" y="16216"/>
                  </a:lnTo>
                  <a:lnTo>
                    <a:pt x="12566" y="12046"/>
                  </a:lnTo>
                  <a:cubicBezTo>
                    <a:pt x="13623" y="12195"/>
                    <a:pt x="15142" y="12146"/>
                    <a:pt x="16039" y="12013"/>
                  </a:cubicBezTo>
                  <a:cubicBezTo>
                    <a:pt x="19878" y="11449"/>
                    <a:pt x="21544" y="8068"/>
                    <a:pt x="20868" y="48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/>
            <a:p>
              <a:endParaRPr lang="es-CR"/>
            </a:p>
          </p:txBody>
        </p:sp>
      </p:grpSp>
      <p:grpSp>
        <p:nvGrpSpPr>
          <p:cNvPr id="38" name="Group 3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886B8B2-4ACF-4708-9DDB-E503CD7DC76B}"/>
              </a:ext>
            </a:extLst>
          </p:cNvPr>
          <p:cNvGrpSpPr>
            <a:grpSpLocks/>
          </p:cNvGrpSpPr>
          <p:nvPr/>
        </p:nvGrpSpPr>
        <p:grpSpPr bwMode="auto">
          <a:xfrm>
            <a:off x="6653212" y="1939925"/>
            <a:ext cx="1846263" cy="1549400"/>
            <a:chOff x="7943557" y="1939516"/>
            <a:chExt cx="1847278" cy="1549182"/>
          </a:xfrm>
        </p:grpSpPr>
        <p:grpSp>
          <p:nvGrpSpPr>
            <p:cNvPr id="39" name="Group 2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850E186-C9EB-45C9-AFC6-34F86E2970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43557" y="1939516"/>
              <a:ext cx="1847278" cy="1363471"/>
              <a:chOff x="8866917" y="2206494"/>
              <a:chExt cx="1847278" cy="1292386"/>
            </a:xfrm>
          </p:grpSpPr>
          <p:sp>
            <p:nvSpPr>
              <p:cNvPr id="42" name="Rectangle 25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EFB03B1-0831-42B8-BAEE-3986356C9B40}"/>
                  </a:ext>
                </a:extLst>
              </p:cNvPr>
              <p:cNvSpPr/>
              <p:nvPr/>
            </p:nvSpPr>
            <p:spPr>
              <a:xfrm>
                <a:off x="8866917" y="2206494"/>
                <a:ext cx="1847278" cy="1292386"/>
              </a:xfrm>
              <a:prstGeom prst="rect">
                <a:avLst/>
              </a:prstGeom>
              <a:solidFill>
                <a:srgbClr val="56C1CF">
                  <a:alpha val="9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  <p:sp>
            <p:nvSpPr>
              <p:cNvPr id="43" name="Rectangle 26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DECC99B-F865-42B7-9F71-1093ED489219}"/>
                  </a:ext>
                </a:extLst>
              </p:cNvPr>
              <p:cNvSpPr/>
              <p:nvPr/>
            </p:nvSpPr>
            <p:spPr>
              <a:xfrm>
                <a:off x="8866917" y="3390554"/>
                <a:ext cx="1847278" cy="108326"/>
              </a:xfrm>
              <a:prstGeom prst="rect">
                <a:avLst/>
              </a:prstGeom>
              <a:solidFill>
                <a:srgbClr val="56C1C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/>
              </a:p>
            </p:txBody>
          </p:sp>
        </p:grpSp>
        <p:sp>
          <p:nvSpPr>
            <p:cNvPr id="40" name="Isosceles Triangle 3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07CD3DE-C08D-48CB-B941-48C8CD6191E5}"/>
                </a:ext>
              </a:extLst>
            </p:cNvPr>
            <p:cNvSpPr/>
            <p:nvPr/>
          </p:nvSpPr>
          <p:spPr>
            <a:xfrm flipV="1">
              <a:off x="8628146" y="3222036"/>
              <a:ext cx="478100" cy="266662"/>
            </a:xfrm>
            <a:prstGeom prst="triangle">
              <a:avLst/>
            </a:prstGeom>
            <a:solidFill>
              <a:schemeClr val="bg1"/>
            </a:solidFill>
            <a:ln w="63500">
              <a:solidFill>
                <a:srgbClr val="58C2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  <p:sp>
          <p:nvSpPr>
            <p:cNvPr id="41" name="Shape 22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53ED625-3D5C-47C9-A8F1-AD04EA6B9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6766" y="2317030"/>
              <a:ext cx="531300" cy="566732"/>
            </a:xfrm>
            <a:custGeom>
              <a:avLst/>
              <a:gdLst>
                <a:gd name="T0" fmla="*/ 265650 w 21153"/>
                <a:gd name="T1" fmla="*/ 283366 h 21260"/>
                <a:gd name="T2" fmla="*/ 265650 w 21153"/>
                <a:gd name="T3" fmla="*/ 283366 h 21260"/>
                <a:gd name="T4" fmla="*/ 265650 w 21153"/>
                <a:gd name="T5" fmla="*/ 283366 h 21260"/>
                <a:gd name="T6" fmla="*/ 265650 w 21153"/>
                <a:gd name="T7" fmla="*/ 283366 h 2126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53" h="21260" extrusionOk="0">
                  <a:moveTo>
                    <a:pt x="11752" y="11733"/>
                  </a:moveTo>
                  <a:lnTo>
                    <a:pt x="9401" y="11733"/>
                  </a:lnTo>
                  <a:lnTo>
                    <a:pt x="9401" y="5975"/>
                  </a:lnTo>
                  <a:lnTo>
                    <a:pt x="11752" y="5975"/>
                  </a:lnTo>
                  <a:cubicBezTo>
                    <a:pt x="11752" y="5975"/>
                    <a:pt x="11752" y="11733"/>
                    <a:pt x="11752" y="11733"/>
                  </a:cubicBezTo>
                  <a:close/>
                  <a:moveTo>
                    <a:pt x="11752" y="15276"/>
                  </a:moveTo>
                  <a:lnTo>
                    <a:pt x="9401" y="15276"/>
                  </a:lnTo>
                  <a:lnTo>
                    <a:pt x="9401" y="12951"/>
                  </a:lnTo>
                  <a:lnTo>
                    <a:pt x="11752" y="12951"/>
                  </a:lnTo>
                  <a:cubicBezTo>
                    <a:pt x="11752" y="12951"/>
                    <a:pt x="11752" y="15276"/>
                    <a:pt x="11752" y="15276"/>
                  </a:cubicBezTo>
                  <a:close/>
                  <a:moveTo>
                    <a:pt x="20789" y="13227"/>
                  </a:moveTo>
                  <a:lnTo>
                    <a:pt x="18761" y="11523"/>
                  </a:lnTo>
                  <a:cubicBezTo>
                    <a:pt x="18172" y="11029"/>
                    <a:pt x="18172" y="10223"/>
                    <a:pt x="18761" y="9729"/>
                  </a:cubicBezTo>
                  <a:lnTo>
                    <a:pt x="20789" y="8025"/>
                  </a:lnTo>
                  <a:cubicBezTo>
                    <a:pt x="21376" y="7532"/>
                    <a:pt x="21220" y="7072"/>
                    <a:pt x="20441" y="7001"/>
                  </a:cubicBezTo>
                  <a:lnTo>
                    <a:pt x="17751" y="6761"/>
                  </a:lnTo>
                  <a:cubicBezTo>
                    <a:pt x="16971" y="6692"/>
                    <a:pt x="16552" y="6061"/>
                    <a:pt x="16819" y="5360"/>
                  </a:cubicBezTo>
                  <a:lnTo>
                    <a:pt x="18247" y="1615"/>
                  </a:lnTo>
                  <a:cubicBezTo>
                    <a:pt x="18515" y="912"/>
                    <a:pt x="18188" y="656"/>
                    <a:pt x="17520" y="1047"/>
                  </a:cubicBezTo>
                  <a:lnTo>
                    <a:pt x="14346" y="2896"/>
                  </a:lnTo>
                  <a:cubicBezTo>
                    <a:pt x="13678" y="3285"/>
                    <a:pt x="12815" y="3072"/>
                    <a:pt x="12430" y="2423"/>
                  </a:cubicBezTo>
                  <a:lnTo>
                    <a:pt x="11279" y="489"/>
                  </a:lnTo>
                  <a:cubicBezTo>
                    <a:pt x="10893" y="-160"/>
                    <a:pt x="10255" y="-164"/>
                    <a:pt x="9860" y="481"/>
                  </a:cubicBezTo>
                  <a:lnTo>
                    <a:pt x="8793" y="2232"/>
                  </a:lnTo>
                  <a:cubicBezTo>
                    <a:pt x="8398" y="2877"/>
                    <a:pt x="7493" y="3153"/>
                    <a:pt x="6781" y="2844"/>
                  </a:cubicBezTo>
                  <a:lnTo>
                    <a:pt x="4900" y="2031"/>
                  </a:lnTo>
                  <a:cubicBezTo>
                    <a:pt x="4188" y="1723"/>
                    <a:pt x="3639" y="2080"/>
                    <a:pt x="3682" y="2825"/>
                  </a:cubicBezTo>
                  <a:lnTo>
                    <a:pt x="3784" y="4615"/>
                  </a:lnTo>
                  <a:cubicBezTo>
                    <a:pt x="3826" y="5360"/>
                    <a:pt x="3242" y="6128"/>
                    <a:pt x="2486" y="6320"/>
                  </a:cubicBezTo>
                  <a:lnTo>
                    <a:pt x="670" y="6780"/>
                  </a:lnTo>
                  <a:cubicBezTo>
                    <a:pt x="-85" y="6972"/>
                    <a:pt x="-224" y="7532"/>
                    <a:pt x="365" y="8025"/>
                  </a:cubicBezTo>
                  <a:lnTo>
                    <a:pt x="2394" y="9729"/>
                  </a:lnTo>
                  <a:cubicBezTo>
                    <a:pt x="2981" y="10223"/>
                    <a:pt x="2981" y="11029"/>
                    <a:pt x="2394" y="11523"/>
                  </a:cubicBezTo>
                  <a:lnTo>
                    <a:pt x="365" y="13225"/>
                  </a:lnTo>
                  <a:cubicBezTo>
                    <a:pt x="-224" y="13720"/>
                    <a:pt x="-68" y="14196"/>
                    <a:pt x="709" y="14285"/>
                  </a:cubicBezTo>
                  <a:lnTo>
                    <a:pt x="3171" y="14567"/>
                  </a:lnTo>
                  <a:cubicBezTo>
                    <a:pt x="3948" y="14656"/>
                    <a:pt x="4381" y="15309"/>
                    <a:pt x="4133" y="16017"/>
                  </a:cubicBezTo>
                  <a:lnTo>
                    <a:pt x="2869" y="19625"/>
                  </a:lnTo>
                  <a:cubicBezTo>
                    <a:pt x="2622" y="20333"/>
                    <a:pt x="2976" y="20609"/>
                    <a:pt x="3655" y="20240"/>
                  </a:cubicBezTo>
                  <a:lnTo>
                    <a:pt x="6549" y="18661"/>
                  </a:lnTo>
                  <a:cubicBezTo>
                    <a:pt x="7229" y="18291"/>
                    <a:pt x="8143" y="18495"/>
                    <a:pt x="8581" y="19113"/>
                  </a:cubicBezTo>
                  <a:lnTo>
                    <a:pt x="9782" y="20816"/>
                  </a:lnTo>
                  <a:cubicBezTo>
                    <a:pt x="10219" y="21436"/>
                    <a:pt x="10875" y="21403"/>
                    <a:pt x="11240" y="20741"/>
                  </a:cubicBezTo>
                  <a:lnTo>
                    <a:pt x="12297" y="18823"/>
                  </a:lnTo>
                  <a:cubicBezTo>
                    <a:pt x="12660" y="18160"/>
                    <a:pt x="13532" y="17891"/>
                    <a:pt x="14234" y="18221"/>
                  </a:cubicBezTo>
                  <a:lnTo>
                    <a:pt x="16272" y="19181"/>
                  </a:lnTo>
                  <a:cubicBezTo>
                    <a:pt x="16974" y="19511"/>
                    <a:pt x="17514" y="19172"/>
                    <a:pt x="17472" y="18427"/>
                  </a:cubicBezTo>
                  <a:lnTo>
                    <a:pt x="17370" y="16637"/>
                  </a:lnTo>
                  <a:cubicBezTo>
                    <a:pt x="17327" y="15891"/>
                    <a:pt x="17912" y="15124"/>
                    <a:pt x="18668" y="14932"/>
                  </a:cubicBezTo>
                  <a:lnTo>
                    <a:pt x="20482" y="14472"/>
                  </a:lnTo>
                  <a:cubicBezTo>
                    <a:pt x="21239" y="14280"/>
                    <a:pt x="21376" y="13720"/>
                    <a:pt x="20789" y="132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/>
            <a:p>
              <a:endParaRPr lang="es-CR"/>
            </a:p>
          </p:txBody>
        </p:sp>
      </p:grpSp>
      <p:grpSp>
        <p:nvGrpSpPr>
          <p:cNvPr id="45" name="Group 3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F3C43CB-F780-4E94-80C6-6A45A5E4BF6C}"/>
              </a:ext>
            </a:extLst>
          </p:cNvPr>
          <p:cNvGrpSpPr>
            <a:grpSpLocks/>
          </p:cNvGrpSpPr>
          <p:nvPr/>
        </p:nvGrpSpPr>
        <p:grpSpPr bwMode="auto">
          <a:xfrm>
            <a:off x="1212850" y="4980493"/>
            <a:ext cx="125190" cy="669687"/>
            <a:chOff x="2529626" y="5043492"/>
            <a:chExt cx="125134" cy="670638"/>
          </a:xfrm>
        </p:grpSpPr>
        <p:sp>
          <p:nvSpPr>
            <p:cNvPr id="47" name="Shape 301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E65288E-923F-4805-8029-CF6C87708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043492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48" name="Shape 30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017660B-CCFF-43E7-BD18-38A8FB716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10" y="5233656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49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73A3B31-F0C7-4325-B6F2-C34BA1196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422833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50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9CC98F2-9CE3-4CD2-BA33-203599623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30" y="5610574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</p:grpSp>
      <p:grpSp>
        <p:nvGrpSpPr>
          <p:cNvPr id="52" name="Group 80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0DA0C34-2FDB-4AF9-B397-1F995A00B5FE}"/>
              </a:ext>
            </a:extLst>
          </p:cNvPr>
          <p:cNvGrpSpPr>
            <a:grpSpLocks/>
          </p:cNvGrpSpPr>
          <p:nvPr/>
        </p:nvGrpSpPr>
        <p:grpSpPr bwMode="auto">
          <a:xfrm>
            <a:off x="3046412" y="4980493"/>
            <a:ext cx="125190" cy="669687"/>
            <a:chOff x="2529626" y="5043492"/>
            <a:chExt cx="125134" cy="670638"/>
          </a:xfrm>
        </p:grpSpPr>
        <p:sp>
          <p:nvSpPr>
            <p:cNvPr id="54" name="Shape 301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142F1EA-9FDB-4229-BDE3-F348D78C9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043492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55" name="Shape 30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3721BBA-996D-4837-98F9-590127495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10" y="5233656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56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5DC7BEA-E7A1-457B-A70D-5ADC0319D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422833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57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3528FAA-7B7F-496C-A980-861EE6343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30" y="5610574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</p:grpSp>
      <p:grpSp>
        <p:nvGrpSpPr>
          <p:cNvPr id="59" name="Group 87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79CD0C7-A9C4-4986-AC25-C86C66CC4E4A}"/>
              </a:ext>
            </a:extLst>
          </p:cNvPr>
          <p:cNvGrpSpPr>
            <a:grpSpLocks/>
          </p:cNvGrpSpPr>
          <p:nvPr/>
        </p:nvGrpSpPr>
        <p:grpSpPr bwMode="auto">
          <a:xfrm>
            <a:off x="4903787" y="4980493"/>
            <a:ext cx="125070" cy="669687"/>
            <a:chOff x="2529626" y="5043492"/>
            <a:chExt cx="125134" cy="670638"/>
          </a:xfrm>
        </p:grpSpPr>
        <p:sp>
          <p:nvSpPr>
            <p:cNvPr id="61" name="Shape 301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C047706-0CE7-4033-AA67-10A8CC690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043492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62" name="Shape 30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9D662E3-0406-4E6E-9396-9A8568321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10" y="5233656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63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7139D6C-1B99-4AAE-905D-AF3D627B9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422833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64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7249E20-66E2-44E3-B28A-DB127FDB4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30" y="5610574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</p:grpSp>
      <p:grpSp>
        <p:nvGrpSpPr>
          <p:cNvPr id="66" name="Group 94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DE0C2DD-91BB-4EDD-BC1F-DFF5F6D9F1F4}"/>
              </a:ext>
            </a:extLst>
          </p:cNvPr>
          <p:cNvGrpSpPr>
            <a:grpSpLocks/>
          </p:cNvGrpSpPr>
          <p:nvPr/>
        </p:nvGrpSpPr>
        <p:grpSpPr bwMode="auto">
          <a:xfrm>
            <a:off x="6735762" y="4980493"/>
            <a:ext cx="125070" cy="669687"/>
            <a:chOff x="2529626" y="5043492"/>
            <a:chExt cx="125134" cy="670638"/>
          </a:xfrm>
        </p:grpSpPr>
        <p:sp>
          <p:nvSpPr>
            <p:cNvPr id="68" name="Shape 301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88F727A-63E1-4A71-8B32-F768EB828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043492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69" name="Shape 304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F30C420-6169-4914-BD69-B7A4BF994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10" y="5233656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70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ED29E5D-DA63-4F77-8155-910F1E047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26" y="5422833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  <p:sp>
          <p:nvSpPr>
            <p:cNvPr id="71" name="Shape 307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0B9AC28-6E74-4525-ADB0-CCD36ECA4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630" y="5610574"/>
              <a:ext cx="122750" cy="103556"/>
            </a:xfrm>
            <a:custGeom>
              <a:avLst/>
              <a:gdLst>
                <a:gd name="T0" fmla="*/ 61375 w 21600"/>
                <a:gd name="T1" fmla="*/ 51778 h 21600"/>
                <a:gd name="T2" fmla="*/ 61375 w 21600"/>
                <a:gd name="T3" fmla="*/ 51778 h 21600"/>
                <a:gd name="T4" fmla="*/ 61375 w 21600"/>
                <a:gd name="T5" fmla="*/ 51778 h 21600"/>
                <a:gd name="T6" fmla="*/ 61375 w 21600"/>
                <a:gd name="T7" fmla="*/ 51778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s-CR"/>
            </a:p>
          </p:txBody>
        </p:sp>
      </p:grpSp>
      <p:grpSp>
        <p:nvGrpSpPr>
          <p:cNvPr id="72" name="Group 43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F417C24-C446-40BA-B451-DD3C173FCF01}"/>
              </a:ext>
            </a:extLst>
          </p:cNvPr>
          <p:cNvGrpSpPr>
            <a:grpSpLocks/>
          </p:cNvGrpSpPr>
          <p:nvPr/>
        </p:nvGrpSpPr>
        <p:grpSpPr bwMode="auto">
          <a:xfrm>
            <a:off x="2959100" y="1939925"/>
            <a:ext cx="1846262" cy="1557338"/>
            <a:chOff x="4249001" y="1939516"/>
            <a:chExt cx="1847278" cy="1557019"/>
          </a:xfrm>
        </p:grpSpPr>
        <p:grpSp>
          <p:nvGrpSpPr>
            <p:cNvPr id="73" name="Group 2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613DD03-6EBD-4CE9-8F89-65C890CD3D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49001" y="1939516"/>
              <a:ext cx="1847278" cy="1363384"/>
              <a:chOff x="4249001" y="1939516"/>
              <a:chExt cx="1847278" cy="1363384"/>
            </a:xfrm>
          </p:grpSpPr>
          <p:grpSp>
            <p:nvGrpSpPr>
              <p:cNvPr id="75" name="Group 10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ABE9D61-A478-4298-90C3-759DC88E01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49001" y="1939516"/>
                <a:ext cx="1847278" cy="1363384"/>
                <a:chOff x="5172361" y="2206494"/>
                <a:chExt cx="1847278" cy="1292304"/>
              </a:xfrm>
            </p:grpSpPr>
            <p:sp>
              <p:nvSpPr>
                <p:cNvPr id="77" name="Rectangle 11">
                  <a:extLst>
                    <a:ext uri="{FF2B5EF4-FFF2-40B4-BE49-F238E27FC236}">
  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676653A-97C1-4018-B5A4-F81F0B1C4EAE}"/>
                    </a:ext>
                  </a:extLst>
                </p:cNvPr>
                <p:cNvSpPr/>
                <p:nvPr/>
              </p:nvSpPr>
              <p:spPr>
                <a:xfrm>
                  <a:off x="5172361" y="2206494"/>
                  <a:ext cx="1847278" cy="1292304"/>
                </a:xfrm>
                <a:prstGeom prst="rect">
                  <a:avLst/>
                </a:prstGeom>
                <a:solidFill>
                  <a:srgbClr val="56C1CF">
                    <a:alpha val="70000"/>
                  </a:srgbClr>
                </a:solidFill>
                <a:ln>
                  <a:solidFill>
                    <a:srgbClr val="58C2C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/>
                </a:p>
              </p:txBody>
            </p:sp>
            <p:sp>
              <p:nvSpPr>
                <p:cNvPr id="78" name="Rectangle 12">
                  <a:extLst>
                    <a:ext uri="{FF2B5EF4-FFF2-40B4-BE49-F238E27FC236}">
  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2EED519-69BA-405E-9EA7-C13E71904BDC}"/>
                    </a:ext>
                  </a:extLst>
                </p:cNvPr>
                <p:cNvSpPr/>
                <p:nvPr/>
              </p:nvSpPr>
              <p:spPr>
                <a:xfrm>
                  <a:off x="5172361" y="3390479"/>
                  <a:ext cx="1847278" cy="108319"/>
                </a:xfrm>
                <a:prstGeom prst="rect">
                  <a:avLst/>
                </a:prstGeom>
                <a:solidFill>
                  <a:srgbClr val="56C1CF"/>
                </a:solidFill>
                <a:ln>
                  <a:solidFill>
                    <a:srgbClr val="58C2C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/>
                </a:p>
              </p:txBody>
            </p:sp>
          </p:grpSp>
          <p:sp>
            <p:nvSpPr>
              <p:cNvPr id="76" name="Shape 162">
                <a:extLst>
                  <a:ext uri="{FF2B5EF4-FFF2-40B4-BE49-F238E27FC236}">
  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5F9F589-71CD-4614-A308-F19ABFBDF26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4845239" y="2354261"/>
                <a:ext cx="565728" cy="497265"/>
              </a:xfrm>
              <a:custGeom>
                <a:avLst/>
                <a:gdLst>
                  <a:gd name="T0" fmla="*/ 282864 w 21600"/>
                  <a:gd name="T1" fmla="*/ 248633 h 21600"/>
                  <a:gd name="T2" fmla="*/ 282864 w 21600"/>
                  <a:gd name="T3" fmla="*/ 248633 h 21600"/>
                  <a:gd name="T4" fmla="*/ 282864 w 21600"/>
                  <a:gd name="T5" fmla="*/ 248633 h 21600"/>
                  <a:gd name="T6" fmla="*/ 282864 w 21600"/>
                  <a:gd name="T7" fmla="*/ 248633 h 21600"/>
                  <a:gd name="T8" fmla="*/ 0 60000 65536"/>
                  <a:gd name="T9" fmla="*/ 5898240 60000 65536"/>
                  <a:gd name="T10" fmla="*/ 11796480 60000 65536"/>
                  <a:gd name="T11" fmla="*/ 1769472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600" h="21600" extrusionOk="0">
                    <a:moveTo>
                      <a:pt x="8071" y="8035"/>
                    </a:moveTo>
                    <a:lnTo>
                      <a:pt x="11327" y="9235"/>
                    </a:lnTo>
                    <a:lnTo>
                      <a:pt x="14583" y="4904"/>
                    </a:lnTo>
                    <a:lnTo>
                      <a:pt x="15088" y="4330"/>
                    </a:lnTo>
                    <a:lnTo>
                      <a:pt x="17289" y="6157"/>
                    </a:lnTo>
                    <a:lnTo>
                      <a:pt x="17289" y="3078"/>
                    </a:lnTo>
                    <a:lnTo>
                      <a:pt x="17289" y="0"/>
                    </a:lnTo>
                    <a:lnTo>
                      <a:pt x="14583" y="626"/>
                    </a:lnTo>
                    <a:lnTo>
                      <a:pt x="11878" y="1200"/>
                    </a:lnTo>
                    <a:lnTo>
                      <a:pt x="14033" y="3704"/>
                    </a:lnTo>
                    <a:lnTo>
                      <a:pt x="10777" y="7409"/>
                    </a:lnTo>
                    <a:lnTo>
                      <a:pt x="7567" y="6157"/>
                    </a:lnTo>
                    <a:lnTo>
                      <a:pt x="5411" y="10487"/>
                    </a:lnTo>
                    <a:lnTo>
                      <a:pt x="2155" y="9235"/>
                    </a:lnTo>
                    <a:lnTo>
                      <a:pt x="550" y="14817"/>
                    </a:lnTo>
                    <a:lnTo>
                      <a:pt x="0" y="16017"/>
                    </a:lnTo>
                    <a:lnTo>
                      <a:pt x="1055" y="16643"/>
                    </a:lnTo>
                    <a:lnTo>
                      <a:pt x="2706" y="11113"/>
                    </a:lnTo>
                    <a:lnTo>
                      <a:pt x="5916" y="12313"/>
                    </a:lnTo>
                    <a:lnTo>
                      <a:pt x="8071" y="8035"/>
                    </a:lnTo>
                    <a:close/>
                    <a:moveTo>
                      <a:pt x="6466" y="21600"/>
                    </a:moveTo>
                    <a:lnTo>
                      <a:pt x="6466" y="16643"/>
                    </a:lnTo>
                    <a:lnTo>
                      <a:pt x="3761" y="16643"/>
                    </a:lnTo>
                    <a:lnTo>
                      <a:pt x="3761" y="21600"/>
                    </a:lnTo>
                    <a:lnTo>
                      <a:pt x="6466" y="21600"/>
                    </a:lnTo>
                    <a:close/>
                    <a:moveTo>
                      <a:pt x="10227" y="21600"/>
                    </a:moveTo>
                    <a:lnTo>
                      <a:pt x="7567" y="21600"/>
                    </a:lnTo>
                    <a:lnTo>
                      <a:pt x="7567" y="14817"/>
                    </a:lnTo>
                    <a:lnTo>
                      <a:pt x="10227" y="14817"/>
                    </a:lnTo>
                    <a:lnTo>
                      <a:pt x="10227" y="21600"/>
                    </a:lnTo>
                    <a:close/>
                    <a:moveTo>
                      <a:pt x="14033" y="21600"/>
                    </a:moveTo>
                    <a:lnTo>
                      <a:pt x="11327" y="21600"/>
                    </a:lnTo>
                    <a:lnTo>
                      <a:pt x="11327" y="12313"/>
                    </a:lnTo>
                    <a:lnTo>
                      <a:pt x="14033" y="12313"/>
                    </a:lnTo>
                    <a:lnTo>
                      <a:pt x="14033" y="21600"/>
                    </a:lnTo>
                    <a:close/>
                    <a:moveTo>
                      <a:pt x="17794" y="21600"/>
                    </a:moveTo>
                    <a:lnTo>
                      <a:pt x="15088" y="21600"/>
                    </a:lnTo>
                    <a:lnTo>
                      <a:pt x="15088" y="9861"/>
                    </a:lnTo>
                    <a:lnTo>
                      <a:pt x="17794" y="9861"/>
                    </a:lnTo>
                    <a:lnTo>
                      <a:pt x="17794" y="21600"/>
                    </a:lnTo>
                    <a:close/>
                    <a:moveTo>
                      <a:pt x="18894" y="6783"/>
                    </a:moveTo>
                    <a:lnTo>
                      <a:pt x="18894" y="21600"/>
                    </a:lnTo>
                    <a:lnTo>
                      <a:pt x="21600" y="21600"/>
                    </a:lnTo>
                    <a:lnTo>
                      <a:pt x="21600" y="6783"/>
                    </a:lnTo>
                    <a:lnTo>
                      <a:pt x="18894" y="6783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58C2CD"/>
                </a:solidFill>
                <a:miter lim="4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es-CR"/>
              </a:p>
            </p:txBody>
          </p:sp>
        </p:grpSp>
        <p:sp>
          <p:nvSpPr>
            <p:cNvPr id="74" name="Isosceles Triangle 100">
              <a:extLst>
                <a:ext uri="{FF2B5EF4-FFF2-40B4-BE49-F238E27FC236}">
  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83F9368-C66F-4328-83F0-6E47F874D6E3}"/>
                </a:ext>
              </a:extLst>
            </p:cNvPr>
            <p:cNvSpPr/>
            <p:nvPr/>
          </p:nvSpPr>
          <p:spPr>
            <a:xfrm flipV="1">
              <a:off x="4946297" y="3229890"/>
              <a:ext cx="478101" cy="266645"/>
            </a:xfrm>
            <a:prstGeom prst="triangle">
              <a:avLst/>
            </a:prstGeom>
            <a:solidFill>
              <a:schemeClr val="bg1"/>
            </a:solidFill>
            <a:ln w="63500">
              <a:solidFill>
                <a:srgbClr val="58C2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/>
            </a:p>
          </p:txBody>
        </p:sp>
      </p:grpSp>
      <p:pic>
        <p:nvPicPr>
          <p:cNvPr id="79" name="Imagen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448" y="231776"/>
            <a:ext cx="1858513" cy="476542"/>
          </a:xfrm>
          <a:prstGeom prst="rect">
            <a:avLst/>
          </a:prstGeom>
          <a:solidFill>
            <a:schemeClr val="accent5">
              <a:lumMod val="60000"/>
              <a:lumOff val="40000"/>
              <a:alpha val="82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animBg="1"/>
      <p:bldP spid="18" grpId="0" animBg="1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Macintosh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Begoña Pino</dc:creator>
  <cp:lastModifiedBy>Begoña Pino</cp:lastModifiedBy>
  <cp:revision>4</cp:revision>
  <dcterms:created xsi:type="dcterms:W3CDTF">2020-03-18T15:04:46Z</dcterms:created>
  <dcterms:modified xsi:type="dcterms:W3CDTF">2020-03-18T15:05:15Z</dcterms:modified>
</cp:coreProperties>
</file>